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F0974-FB59-4A10-9ED3-585FC485152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F0473-2867-4025-B27D-9A440DE2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F0473-2867-4025-B27D-9A440DE2BF2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D8C5B6-718F-4339-BBE2-275521427353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55550F-3F90-4CC6-B9BA-AA56D76735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B6-718F-4339-BBE2-275521427353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50F-3F90-4CC6-B9BA-AA56D7673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B6-718F-4339-BBE2-275521427353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50F-3F90-4CC6-B9BA-AA56D7673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D8C5B6-718F-4339-BBE2-275521427353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55550F-3F90-4CC6-B9BA-AA56D76735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D8C5B6-718F-4339-BBE2-275521427353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55550F-3F90-4CC6-B9BA-AA56D76735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B6-718F-4339-BBE2-275521427353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50F-3F90-4CC6-B9BA-AA56D76735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B6-718F-4339-BBE2-275521427353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50F-3F90-4CC6-B9BA-AA56D76735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D8C5B6-718F-4339-BBE2-275521427353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55550F-3F90-4CC6-B9BA-AA56D7673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B6-718F-4339-BBE2-275521427353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50F-3F90-4CC6-B9BA-AA56D7673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D8C5B6-718F-4339-BBE2-275521427353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55550F-3F90-4CC6-B9BA-AA56D767353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D8C5B6-718F-4339-BBE2-275521427353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55550F-3F90-4CC6-B9BA-AA56D767353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D8C5B6-718F-4339-BBE2-275521427353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55550F-3F90-4CC6-B9BA-AA56D76735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124200"/>
            <a:ext cx="64008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CHI-SQUARE STATISTIC 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  <a:p>
            <a:endParaRPr lang="en-US" dirty="0"/>
          </a:p>
          <a:p>
            <a:r>
              <a:rPr lang="en-US" dirty="0" smtClean="0"/>
              <a:t>Course Bio </a:t>
            </a:r>
            <a:r>
              <a:rPr lang="en-US" dirty="0" err="1" smtClean="0"/>
              <a:t>Statististics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14425"/>
            <a:ext cx="7010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46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for 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4088" y="2162175"/>
            <a:ext cx="4695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for practice 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852612" y="2260600"/>
            <a:ext cx="46767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28712" y="2967335"/>
            <a:ext cx="2486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End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2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81724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800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 bwMode="auto">
          <a:xfrm>
            <a:off x="647700" y="3124200"/>
            <a:ext cx="7467600" cy="223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 Statistic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667000"/>
            <a:ext cx="3086100" cy="133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495800"/>
            <a:ext cx="35909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1828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test statistic to be used in test of independence is as following: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Steps Involved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6934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17526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on SPSS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738" y="2181225"/>
            <a:ext cx="49625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H="1">
            <a:off x="6096000" y="2057400"/>
            <a:ext cx="2362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277100" y="1524000"/>
            <a:ext cx="17145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4250" y="1524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these as codes to enter in SPSS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467600" cy="1143000"/>
          </a:xfrm>
        </p:spPr>
        <p:txBody>
          <a:bodyPr/>
          <a:lstStyle/>
          <a:p>
            <a:r>
              <a:rPr lang="en-US" dirty="0"/>
              <a:t>How to Solve on SPSS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1232" y="1295400"/>
            <a:ext cx="5324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429000"/>
            <a:ext cx="5438775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" y="3921918"/>
            <a:ext cx="2819400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8862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entering the data and turning on the weight cases. Click Analyze -&gt; </a:t>
            </a:r>
            <a:r>
              <a:rPr lang="en-US" dirty="0" err="1" smtClean="0"/>
              <a:t>Descripitive</a:t>
            </a:r>
            <a:r>
              <a:rPr lang="en-US" dirty="0" smtClean="0"/>
              <a:t> Statistics-&gt; Cross tabs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62000" y="3921918"/>
            <a:ext cx="1905000" cy="3452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4495800"/>
            <a:ext cx="1333500" cy="2675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19200" y="3276600"/>
            <a:ext cx="1371600" cy="6453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5"/>
          </p:cNvCxnSpPr>
          <p:nvPr/>
        </p:nvCxnSpPr>
        <p:spPr>
          <a:xfrm>
            <a:off x="1366813" y="4724179"/>
            <a:ext cx="4629174" cy="916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5237967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057525"/>
            <a:ext cx="58674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0" y="381000"/>
            <a:ext cx="3276601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609600"/>
            <a:ext cx="3124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send R variable in Row(s) section and C variable in Column section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29000" y="968737"/>
            <a:ext cx="2286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3429000" y="1143000"/>
            <a:ext cx="22860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5248406"/>
            <a:ext cx="2057400" cy="11585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-&gt;Statistics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Click -&gt;chi-square option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381500" y="4495800"/>
            <a:ext cx="26670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38600" y="4191000"/>
            <a:ext cx="8382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5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</TotalTime>
  <Words>92</Words>
  <Application>Microsoft Office PowerPoint</Application>
  <PresentationFormat>On-screen Show (4:3)</PresentationFormat>
  <Paragraphs>20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PowerPoint Presentation</vt:lpstr>
      <vt:lpstr>PowerPoint Presentation</vt:lpstr>
      <vt:lpstr>PowerPoint Presentation</vt:lpstr>
      <vt:lpstr>Chi-Square Statistic</vt:lpstr>
      <vt:lpstr>Steps Involved </vt:lpstr>
      <vt:lpstr>Question</vt:lpstr>
      <vt:lpstr>How to Solve on SPSS</vt:lpstr>
      <vt:lpstr>How to Solve on SPSS</vt:lpstr>
      <vt:lpstr>PowerPoint Presentation</vt:lpstr>
      <vt:lpstr>Result</vt:lpstr>
      <vt:lpstr>Question for practice </vt:lpstr>
      <vt:lpstr>Question for practice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Hmna76</dc:creator>
  <cp:lastModifiedBy>mg</cp:lastModifiedBy>
  <cp:revision>18</cp:revision>
  <dcterms:created xsi:type="dcterms:W3CDTF">2020-04-06T17:55:27Z</dcterms:created>
  <dcterms:modified xsi:type="dcterms:W3CDTF">2020-04-26T11:17:30Z</dcterms:modified>
</cp:coreProperties>
</file>